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</p:sldIdLst>
  <p:sldSz cx="18722975" cy="332819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85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21" d="100"/>
          <a:sy n="21" d="100"/>
        </p:scale>
        <p:origin x="3486" y="84"/>
      </p:cViewPr>
      <p:guideLst>
        <p:guide orient="horz" pos="10485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A64A-532D-42E1-A551-2EBF3A5BD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375" y="5446845"/>
            <a:ext cx="14042230" cy="11587047"/>
          </a:xfrm>
        </p:spPr>
        <p:txBody>
          <a:bodyPr anchor="b"/>
          <a:lstStyle>
            <a:lvl1pPr algn="ctr">
              <a:defRPr sz="9211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C9C93-553F-452C-A02A-B09ABA5CC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375" y="17480722"/>
            <a:ext cx="14042230" cy="8035428"/>
          </a:xfrm>
        </p:spPr>
        <p:txBody>
          <a:bodyPr/>
          <a:lstStyle>
            <a:lvl1pPr marL="0" indent="0" algn="ctr">
              <a:buNone/>
              <a:defRPr sz="3684"/>
            </a:lvl1pPr>
            <a:lvl2pPr marL="702097" indent="0" algn="ctr">
              <a:buNone/>
              <a:defRPr sz="3070"/>
            </a:lvl2pPr>
            <a:lvl3pPr marL="1404191" indent="0" algn="ctr">
              <a:buNone/>
              <a:defRPr sz="2764"/>
            </a:lvl3pPr>
            <a:lvl4pPr marL="2106288" indent="0" algn="ctr">
              <a:buNone/>
              <a:defRPr sz="2457"/>
            </a:lvl4pPr>
            <a:lvl5pPr marL="2808385" indent="0" algn="ctr">
              <a:buNone/>
              <a:defRPr sz="2457"/>
            </a:lvl5pPr>
            <a:lvl6pPr marL="3510480" indent="0" algn="ctr">
              <a:buNone/>
              <a:defRPr sz="2457"/>
            </a:lvl6pPr>
            <a:lvl7pPr marL="4212577" indent="0" algn="ctr">
              <a:buNone/>
              <a:defRPr sz="2457"/>
            </a:lvl7pPr>
            <a:lvl8pPr marL="4914673" indent="0" algn="ctr">
              <a:buNone/>
              <a:defRPr sz="2457"/>
            </a:lvl8pPr>
            <a:lvl9pPr marL="5616774" indent="0" algn="ctr">
              <a:buNone/>
              <a:defRPr sz="2457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D9643-F8D2-4DA0-BFBF-1A71CE51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676F-C6BF-4E0E-95B9-2CEE850A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4EBCC-78A5-4CDD-BEC8-DB8DC737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3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68B7-73C3-4181-A0AE-4922928A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D955-4C68-4F72-9038-A4DF2900B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3EE43-5838-4350-BECC-02D9D55C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17C4C-1D9C-4F1E-A322-7632D48C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5FB84-EECF-4971-BA25-74BC0AB8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39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BF294-94C9-4D6B-910E-27963E158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398633" y="1771955"/>
            <a:ext cx="4037141" cy="282049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AADC6-CA50-426D-AF59-7FF669C2B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87205" y="1771955"/>
            <a:ext cx="11877386" cy="282049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B954-E495-4BF5-B22F-4E1F9322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CE57-B6AD-4384-A9F2-1E3B655C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52B2E-0C9C-400E-9C52-A3EE301F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98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FAFD-C57D-4D83-BAA2-F303427C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2C0F-9246-4FE5-BFD4-1B41BA46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9641E-626E-4459-846B-1DA51B85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60B24-C90F-4921-AC82-730D5ED1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E76B-7573-41AD-A1E2-C10A1B12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13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1B2C-2B0B-47A2-9D17-08193C39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52" y="8297384"/>
            <a:ext cx="16148566" cy="13844358"/>
          </a:xfrm>
        </p:spPr>
        <p:txBody>
          <a:bodyPr anchor="b"/>
          <a:lstStyle>
            <a:lvl1pPr>
              <a:defRPr sz="9211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53CEF-503E-4CFC-B4DC-93432C396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7452" y="22272718"/>
            <a:ext cx="16148566" cy="7280421"/>
          </a:xfrm>
        </p:spPr>
        <p:txBody>
          <a:bodyPr/>
          <a:lstStyle>
            <a:lvl1pPr marL="0" indent="0">
              <a:buNone/>
              <a:defRPr sz="3684">
                <a:solidFill>
                  <a:schemeClr val="tx1">
                    <a:tint val="75000"/>
                  </a:schemeClr>
                </a:solidFill>
              </a:defRPr>
            </a:lvl1pPr>
            <a:lvl2pPr marL="702097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404191" indent="0">
              <a:buNone/>
              <a:defRPr sz="2764">
                <a:solidFill>
                  <a:schemeClr val="tx1">
                    <a:tint val="75000"/>
                  </a:schemeClr>
                </a:solidFill>
              </a:defRPr>
            </a:lvl3pPr>
            <a:lvl4pPr marL="2106288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4pPr>
            <a:lvl5pPr marL="2808385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5pPr>
            <a:lvl6pPr marL="351048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6pPr>
            <a:lvl7pPr marL="4212577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7pPr>
            <a:lvl8pPr marL="4914673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8pPr>
            <a:lvl9pPr marL="5616774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3C33B-5F80-4EF5-BA33-34E335B2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5072-E120-4A23-93A3-26C0AD59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8A6ED-A813-4D6F-89D5-16B9267E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1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61FB-8D81-4CD2-BD33-C4C6C278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7EA15-695B-4DBA-B5DF-C620B455E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7206" y="8859776"/>
            <a:ext cx="7957265" cy="2111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53E73-26F8-4CA7-9FD3-D4067CC6B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8507" y="8859776"/>
            <a:ext cx="7957265" cy="2111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DD08A-B2AA-4605-872D-CFFA3211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FCEE4-5A94-41B1-A409-FAA6B455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0BB3F-66D9-4261-B30C-21B1EC40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3AAA-D03D-453F-90C8-6419EBF8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643" y="1771960"/>
            <a:ext cx="16148566" cy="64329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6FF0B-F1AB-438A-89B1-471E81E0D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646" y="8158703"/>
            <a:ext cx="7920695" cy="3998452"/>
          </a:xfrm>
        </p:spPr>
        <p:txBody>
          <a:bodyPr anchor="b"/>
          <a:lstStyle>
            <a:lvl1pPr marL="0" indent="0">
              <a:buNone/>
              <a:defRPr sz="3684" b="1"/>
            </a:lvl1pPr>
            <a:lvl2pPr marL="702097" indent="0">
              <a:buNone/>
              <a:defRPr sz="3070" b="1"/>
            </a:lvl2pPr>
            <a:lvl3pPr marL="1404191" indent="0">
              <a:buNone/>
              <a:defRPr sz="2764" b="1"/>
            </a:lvl3pPr>
            <a:lvl4pPr marL="2106288" indent="0">
              <a:buNone/>
              <a:defRPr sz="2457" b="1"/>
            </a:lvl4pPr>
            <a:lvl5pPr marL="2808385" indent="0">
              <a:buNone/>
              <a:defRPr sz="2457" b="1"/>
            </a:lvl5pPr>
            <a:lvl6pPr marL="3510480" indent="0">
              <a:buNone/>
              <a:defRPr sz="2457" b="1"/>
            </a:lvl6pPr>
            <a:lvl7pPr marL="4212577" indent="0">
              <a:buNone/>
              <a:defRPr sz="2457" b="1"/>
            </a:lvl7pPr>
            <a:lvl8pPr marL="4914673" indent="0">
              <a:buNone/>
              <a:defRPr sz="2457" b="1"/>
            </a:lvl8pPr>
            <a:lvl9pPr marL="5616774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28F7C-7A1F-422F-B140-A5F27B79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9646" y="12157156"/>
            <a:ext cx="7920695" cy="1788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75230B-07D3-46B6-B95E-76F41FA51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78508" y="8158703"/>
            <a:ext cx="7959704" cy="3998452"/>
          </a:xfrm>
        </p:spPr>
        <p:txBody>
          <a:bodyPr anchor="b"/>
          <a:lstStyle>
            <a:lvl1pPr marL="0" indent="0">
              <a:buNone/>
              <a:defRPr sz="3684" b="1"/>
            </a:lvl1pPr>
            <a:lvl2pPr marL="702097" indent="0">
              <a:buNone/>
              <a:defRPr sz="3070" b="1"/>
            </a:lvl2pPr>
            <a:lvl3pPr marL="1404191" indent="0">
              <a:buNone/>
              <a:defRPr sz="2764" b="1"/>
            </a:lvl3pPr>
            <a:lvl4pPr marL="2106288" indent="0">
              <a:buNone/>
              <a:defRPr sz="2457" b="1"/>
            </a:lvl4pPr>
            <a:lvl5pPr marL="2808385" indent="0">
              <a:buNone/>
              <a:defRPr sz="2457" b="1"/>
            </a:lvl5pPr>
            <a:lvl6pPr marL="3510480" indent="0">
              <a:buNone/>
              <a:defRPr sz="2457" b="1"/>
            </a:lvl6pPr>
            <a:lvl7pPr marL="4212577" indent="0">
              <a:buNone/>
              <a:defRPr sz="2457" b="1"/>
            </a:lvl7pPr>
            <a:lvl8pPr marL="4914673" indent="0">
              <a:buNone/>
              <a:defRPr sz="2457" b="1"/>
            </a:lvl8pPr>
            <a:lvl9pPr marL="5616774" indent="0">
              <a:buNone/>
              <a:defRPr sz="245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D09E6-B318-4EC4-B35C-03C5E66E7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78508" y="12157156"/>
            <a:ext cx="7959704" cy="1788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15B1E-447B-4B64-AB73-AC932CF1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467A7-A293-4DC0-A222-F68B58B6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53A7F-8B91-42B5-B030-9AF26EC1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3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5759-93C0-4AE4-B978-C3852E0F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49699-BE03-44A3-8E3F-3A7F037E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99D2E-E9F9-489F-9654-3BCC71EA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4FEF8-EE7E-48AF-95F8-57A3C4C5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06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8149E-9E9B-43F0-9503-084E6FFC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6CFAB-363B-407A-BA8F-D6C7825C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16DE7-C346-4C9F-9208-367226F8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1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EA6C-FC94-4184-9C5D-FE5298E0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645" y="2218797"/>
            <a:ext cx="6038645" cy="7765788"/>
          </a:xfrm>
        </p:spPr>
        <p:txBody>
          <a:bodyPr anchor="b"/>
          <a:lstStyle>
            <a:lvl1pPr>
              <a:defRPr sz="4915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B2E52-F359-425C-B7F7-3BA350F5D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704" y="4791984"/>
            <a:ext cx="9478505" cy="23651749"/>
          </a:xfrm>
        </p:spPr>
        <p:txBody>
          <a:bodyPr/>
          <a:lstStyle>
            <a:lvl1pPr>
              <a:defRPr sz="4915"/>
            </a:lvl1pPr>
            <a:lvl2pPr>
              <a:defRPr sz="4302"/>
            </a:lvl2pPr>
            <a:lvl3pPr>
              <a:defRPr sz="3684"/>
            </a:lvl3pPr>
            <a:lvl4pPr>
              <a:defRPr sz="3070"/>
            </a:lvl4pPr>
            <a:lvl5pPr>
              <a:defRPr sz="3070"/>
            </a:lvl5pPr>
            <a:lvl6pPr>
              <a:defRPr sz="3070"/>
            </a:lvl6pPr>
            <a:lvl7pPr>
              <a:defRPr sz="3070"/>
            </a:lvl7pPr>
            <a:lvl8pPr>
              <a:defRPr sz="3070"/>
            </a:lvl8pPr>
            <a:lvl9pPr>
              <a:defRPr sz="30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2D98A-DF01-4C1F-9A4C-A9E89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645" y="9984588"/>
            <a:ext cx="6038645" cy="18497673"/>
          </a:xfrm>
        </p:spPr>
        <p:txBody>
          <a:bodyPr/>
          <a:lstStyle>
            <a:lvl1pPr marL="0" indent="0">
              <a:buNone/>
              <a:defRPr sz="2457"/>
            </a:lvl1pPr>
            <a:lvl2pPr marL="702097" indent="0">
              <a:buNone/>
              <a:defRPr sz="2151"/>
            </a:lvl2pPr>
            <a:lvl3pPr marL="1404191" indent="0">
              <a:buNone/>
              <a:defRPr sz="1844"/>
            </a:lvl3pPr>
            <a:lvl4pPr marL="2106288" indent="0">
              <a:buNone/>
              <a:defRPr sz="1537"/>
            </a:lvl4pPr>
            <a:lvl5pPr marL="2808385" indent="0">
              <a:buNone/>
              <a:defRPr sz="1537"/>
            </a:lvl5pPr>
            <a:lvl6pPr marL="3510480" indent="0">
              <a:buNone/>
              <a:defRPr sz="1537"/>
            </a:lvl6pPr>
            <a:lvl7pPr marL="4212577" indent="0">
              <a:buNone/>
              <a:defRPr sz="1537"/>
            </a:lvl7pPr>
            <a:lvl8pPr marL="4914673" indent="0">
              <a:buNone/>
              <a:defRPr sz="1537"/>
            </a:lvl8pPr>
            <a:lvl9pPr marL="5616774" indent="0">
              <a:buNone/>
              <a:defRPr sz="15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7BCE7-B8A7-482D-9CA2-F699376B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5EFD3-730A-4850-895D-ED677DE4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43B80-3963-4501-97FE-7E2522DF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31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9757-289A-4A4E-9FE8-3901B99B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645" y="2218797"/>
            <a:ext cx="6038645" cy="7765788"/>
          </a:xfrm>
        </p:spPr>
        <p:txBody>
          <a:bodyPr anchor="b"/>
          <a:lstStyle>
            <a:lvl1pPr>
              <a:defRPr sz="4915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7E519-3A05-4F50-A2F4-8680164B3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59704" y="4791984"/>
            <a:ext cx="9478505" cy="23651749"/>
          </a:xfrm>
        </p:spPr>
        <p:txBody>
          <a:bodyPr/>
          <a:lstStyle>
            <a:lvl1pPr marL="0" indent="0">
              <a:buNone/>
              <a:defRPr sz="4915"/>
            </a:lvl1pPr>
            <a:lvl2pPr marL="702097" indent="0">
              <a:buNone/>
              <a:defRPr sz="4302"/>
            </a:lvl2pPr>
            <a:lvl3pPr marL="1404191" indent="0">
              <a:buNone/>
              <a:defRPr sz="3684"/>
            </a:lvl3pPr>
            <a:lvl4pPr marL="2106288" indent="0">
              <a:buNone/>
              <a:defRPr sz="3070"/>
            </a:lvl4pPr>
            <a:lvl5pPr marL="2808385" indent="0">
              <a:buNone/>
              <a:defRPr sz="3070"/>
            </a:lvl5pPr>
            <a:lvl6pPr marL="3510480" indent="0">
              <a:buNone/>
              <a:defRPr sz="3070"/>
            </a:lvl6pPr>
            <a:lvl7pPr marL="4212577" indent="0">
              <a:buNone/>
              <a:defRPr sz="3070"/>
            </a:lvl7pPr>
            <a:lvl8pPr marL="4914673" indent="0">
              <a:buNone/>
              <a:defRPr sz="3070"/>
            </a:lvl8pPr>
            <a:lvl9pPr marL="5616774" indent="0">
              <a:buNone/>
              <a:defRPr sz="307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8F5A9-A8E5-4A3A-8C9D-463F1D78E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9645" y="9984588"/>
            <a:ext cx="6038645" cy="18497673"/>
          </a:xfrm>
        </p:spPr>
        <p:txBody>
          <a:bodyPr/>
          <a:lstStyle>
            <a:lvl1pPr marL="0" indent="0">
              <a:buNone/>
              <a:defRPr sz="2457"/>
            </a:lvl1pPr>
            <a:lvl2pPr marL="702097" indent="0">
              <a:buNone/>
              <a:defRPr sz="2151"/>
            </a:lvl2pPr>
            <a:lvl3pPr marL="1404191" indent="0">
              <a:buNone/>
              <a:defRPr sz="1844"/>
            </a:lvl3pPr>
            <a:lvl4pPr marL="2106288" indent="0">
              <a:buNone/>
              <a:defRPr sz="1537"/>
            </a:lvl4pPr>
            <a:lvl5pPr marL="2808385" indent="0">
              <a:buNone/>
              <a:defRPr sz="1537"/>
            </a:lvl5pPr>
            <a:lvl6pPr marL="3510480" indent="0">
              <a:buNone/>
              <a:defRPr sz="1537"/>
            </a:lvl6pPr>
            <a:lvl7pPr marL="4212577" indent="0">
              <a:buNone/>
              <a:defRPr sz="1537"/>
            </a:lvl7pPr>
            <a:lvl8pPr marL="4914673" indent="0">
              <a:buNone/>
              <a:defRPr sz="1537"/>
            </a:lvl8pPr>
            <a:lvl9pPr marL="5616774" indent="0">
              <a:buNone/>
              <a:defRPr sz="15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C162C-B00C-444C-865B-1CA35B7B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DA6A5-A2F7-4B7D-94B6-D69C887F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6834F-E796-4238-8FA4-2515D7AD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38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E012F2-76FE-4EBE-A878-8B4E32BF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205" y="1771960"/>
            <a:ext cx="16148566" cy="6432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6981-8EF7-4CA8-81F7-1F4BA91E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205" y="8859776"/>
            <a:ext cx="16148566" cy="21117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1ECF-AECF-4037-89C5-CD3014AB6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06" y="30847431"/>
            <a:ext cx="4212669" cy="1771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FA5518-68A3-4C94-814E-3C34FAFC7899}" type="datetimeFigureOut">
              <a:rPr lang="zh-CN" altLang="en-US" smtClean="0"/>
              <a:pPr>
                <a:defRPr/>
              </a:pPr>
              <a:t>2024/8/13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93488-D7C6-4863-B12B-BC0854E34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1985" y="30847431"/>
            <a:ext cx="6319005" cy="1771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DC1C8-19D2-47E2-A0DE-FA06993FA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23103" y="30847431"/>
            <a:ext cx="4212669" cy="1771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D57019-8046-4225-923B-7ED4D2D0A31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80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04191" rtl="0" eaLnBrk="1" latinLnBrk="0" hangingPunct="1">
        <a:lnSpc>
          <a:spcPct val="90000"/>
        </a:lnSpc>
        <a:spcBef>
          <a:spcPct val="0"/>
        </a:spcBef>
        <a:buNone/>
        <a:defRPr sz="67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48" indent="-351048" algn="l" defTabSz="1404191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4302" kern="1200">
          <a:solidFill>
            <a:schemeClr val="tx1"/>
          </a:solidFill>
          <a:latin typeface="+mn-lt"/>
          <a:ea typeface="+mn-ea"/>
          <a:cs typeface="+mn-cs"/>
        </a:defRPr>
      </a:lvl1pPr>
      <a:lvl2pPr marL="1053144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3684" kern="1200">
          <a:solidFill>
            <a:schemeClr val="tx1"/>
          </a:solidFill>
          <a:latin typeface="+mn-lt"/>
          <a:ea typeface="+mn-ea"/>
          <a:cs typeface="+mn-cs"/>
        </a:defRPr>
      </a:lvl2pPr>
      <a:lvl3pPr marL="1755240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3070" kern="1200">
          <a:solidFill>
            <a:schemeClr val="tx1"/>
          </a:solidFill>
          <a:latin typeface="+mn-lt"/>
          <a:ea typeface="+mn-ea"/>
          <a:cs typeface="+mn-cs"/>
        </a:defRPr>
      </a:lvl3pPr>
      <a:lvl4pPr marL="2457336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3159432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861528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563624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5265724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967821" indent="-351048" algn="l" defTabSz="1404191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1pPr>
      <a:lvl2pPr marL="702097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2pPr>
      <a:lvl3pPr marL="1404191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3pPr>
      <a:lvl4pPr marL="2106288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4pPr>
      <a:lvl5pPr marL="2808385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5pPr>
      <a:lvl6pPr marL="3510480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6pPr>
      <a:lvl7pPr marL="4212577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7pPr>
      <a:lvl8pPr marL="4914673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8pPr>
      <a:lvl9pPr marL="5616774" algn="l" defTabSz="1404191" rtl="0" eaLnBrk="1" latinLnBrk="0" hangingPunct="1">
        <a:defRPr sz="2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0A78518-7EA5-D45D-CB56-56183E37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7" y="14552736"/>
            <a:ext cx="8988891" cy="15956657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</a:ln>
          <a:effectLst/>
        </p:spPr>
        <p:txBody>
          <a:bodyPr lIns="131599" tIns="91440" rIns="131599" bIns="91440"/>
          <a:lstStyle/>
          <a:p>
            <a:pPr marL="139693" indent="-139693" defTabSz="333365" eaLnBrk="0" hangingPunct="0">
              <a:spcBef>
                <a:spcPct val="50000"/>
              </a:spcBef>
            </a:pPr>
            <a:r>
              <a:rPr lang="en-US" sz="3201" b="1" u="sng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U" sz="320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693" indent="-139693" algn="just" defTabSz="333365" eaLnBrk="0" hangingPunct="0">
              <a:spcBef>
                <a:spcPts val="302"/>
              </a:spcBef>
              <a:buSzPct val="60000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Tips for making a successful poster</a:t>
            </a:r>
          </a:p>
          <a:p>
            <a:pPr marL="139693" indent="-139693" algn="just" defTabSz="333365" eaLnBrk="0" hangingPunct="0">
              <a:spcBef>
                <a:spcPts val="302"/>
              </a:spcBef>
              <a:buSzPct val="60000"/>
            </a:pPr>
            <a:endParaRPr lang="en-AU" sz="32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6" indent="-457186" algn="just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Simplify everything, avoid long paragraphs of text.</a:t>
            </a:r>
          </a:p>
          <a:p>
            <a:pPr marL="457186" indent="-457186" algn="just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Consider using bullet points.</a:t>
            </a:r>
          </a:p>
          <a:p>
            <a:pPr marL="457186" indent="-457186" algn="just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Never write whole sentences in capitals or underline to stress your point, use bold characters instead.</a:t>
            </a:r>
          </a:p>
          <a:p>
            <a:pPr marL="457186" indent="-457186" algn="just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When laying out your poster, leave white space around your text. Don</a:t>
            </a:r>
            <a:r>
              <a:rPr lang="ja-JP" altLang="en-AU" sz="320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t overcrowd your poster.</a:t>
            </a:r>
          </a:p>
          <a:p>
            <a:pPr marL="457186" indent="-457186" algn="just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Spell check and get someone else to proof-read.</a:t>
            </a:r>
          </a:p>
          <a:p>
            <a:pPr defTabSz="333365" eaLnBrk="0" hangingPunct="0">
              <a:spcBef>
                <a:spcPts val="302"/>
              </a:spcBef>
            </a:pPr>
            <a:endParaRPr lang="en-AU" sz="32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33365" eaLnBrk="0" hangingPunct="0">
              <a:spcBef>
                <a:spcPts val="302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This is a secondary heading </a:t>
            </a:r>
          </a:p>
          <a:p>
            <a:pPr marL="457186" indent="-457186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Secondary headings should be in upper and lower case, not all capitals.</a:t>
            </a:r>
          </a:p>
          <a:p>
            <a:pPr marL="457186" indent="-457186" defTabSz="333365" eaLnBrk="0" hangingPunct="0">
              <a:buFont typeface="Arial" panose="020B0604020202020204" pitchFamily="34" charset="0"/>
              <a:buChar char="•"/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You may choose to underline the secondary headings, especially if using paragraphs of text instead of bullets, but you should be consistent throughout the poster (i.e. underline all or none)</a:t>
            </a:r>
          </a:p>
          <a:p>
            <a:pPr marL="139693" indent="-139693" defTabSz="333365" eaLnBrk="0" hangingPunct="0"/>
            <a:endParaRPr lang="en-US" sz="3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BA498B37-3DC7-6C0F-F38B-523E2E01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96" y="7721787"/>
            <a:ext cx="8988891" cy="6338217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miter lim="800000"/>
            <a:headEnd/>
            <a:tailEnd/>
          </a:ln>
          <a:effectLst/>
        </p:spPr>
        <p:txBody>
          <a:bodyPr lIns="478994" tIns="332818" rIns="478994" bIns="332818"/>
          <a:lstStyle/>
          <a:p>
            <a:pPr defTabSz="349568" eaLnBrk="0" hangingPunct="0">
              <a:spcBef>
                <a:spcPct val="50000"/>
              </a:spcBef>
            </a:pPr>
            <a:r>
              <a:rPr lang="en-GB" sz="3201" b="1" u="sng" dirty="0">
                <a:solidFill>
                  <a:srgbClr val="292934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PURPOSE</a:t>
            </a:r>
            <a:endParaRPr lang="en-AU" sz="32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49568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Simply highlight the text and replace it by typing in your own text, or copy and paste your text from a MS Word document or a PowerPoint slide presentation. </a:t>
            </a:r>
          </a:p>
          <a:p>
            <a:pPr algn="just" defTabSz="349568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The boxes can be resized (taller / shorter), but do not make any changes to the background of this template.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A73DA6-35E8-EBA9-64B1-0BB4F63A2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499" y="7711979"/>
            <a:ext cx="8611881" cy="18836977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miter lim="800000"/>
            <a:headEnd/>
            <a:tailEnd/>
          </a:ln>
          <a:effectLst/>
        </p:spPr>
        <p:txBody>
          <a:bodyPr lIns="478994" tIns="332818" rIns="478994" bIns="332818"/>
          <a:lstStyle/>
          <a:p>
            <a:pPr defTabSz="1213372" eaLnBrk="0" hangingPunct="0">
              <a:spcBef>
                <a:spcPct val="50000"/>
              </a:spcBef>
            </a:pPr>
            <a:r>
              <a:rPr lang="en-US" sz="3201" b="1" u="sng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algn="just" defTabSz="1213372" eaLnBrk="0" hangingPunct="0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The results column may be broken to span both left and right columns. </a:t>
            </a:r>
          </a:p>
          <a:p>
            <a:pPr algn="just" defTabSz="1213372" eaLnBrk="0" hangingPunct="0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Figures should be numbered sequentially, as referenced in the text.</a:t>
            </a:r>
          </a:p>
          <a:p>
            <a:pPr algn="just" defTabSz="1213372" eaLnBrk="0" hangingPunct="0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Images: Do </a:t>
            </a:r>
            <a:r>
              <a:rPr lang="en-AU" sz="3201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use images for which you do not have copyright permission. Ensure you insert a high resolution image. </a:t>
            </a:r>
          </a:p>
          <a:p>
            <a:pPr algn="just" defTabSz="1213372" eaLnBrk="0" hangingPunct="0">
              <a:spcBef>
                <a:spcPts val="1090"/>
              </a:spcBef>
            </a:pPr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Graphs: Simple graphs can be created directly in PowerPoint. Graphs created in a scientific graphing program should be saved as JPEG or TIFF. </a:t>
            </a:r>
            <a:endParaRPr lang="en-US" sz="3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4" descr="屏幕剪辑">
            <a:extLst>
              <a:ext uri="{FF2B5EF4-FFF2-40B4-BE49-F238E27FC236}">
                <a16:creationId xmlns:a16="http://schemas.microsoft.com/office/drawing/2014/main" id="{2BEC5924-3859-BCD0-90D2-329FB6FDC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11" y="16107795"/>
            <a:ext cx="7486651" cy="925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59A3A586-B23E-4D34-B091-DBD26C78F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7" y="4033541"/>
            <a:ext cx="17981645" cy="360964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lIns="478994" tIns="332818" rIns="478994" bIns="332818"/>
          <a:lstStyle/>
          <a:p>
            <a:pPr algn="ctr" defTabSz="1213372" eaLnBrk="0" hangingPunct="0"/>
            <a:endParaRPr lang="en-AU" sz="239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3372" eaLnBrk="0" hangingPunct="0"/>
            <a:r>
              <a:rPr lang="en-AU" sz="7202" b="1" dirty="0">
                <a:latin typeface="Arial" panose="020B0604020202020204" pitchFamily="34" charset="0"/>
                <a:cs typeface="Arial" panose="020B0604020202020204" pitchFamily="34" charset="0"/>
              </a:rPr>
              <a:t>Poster Title</a:t>
            </a:r>
          </a:p>
          <a:p>
            <a:pPr algn="ctr" defTabSz="1213372" eaLnBrk="0" hangingPunct="0">
              <a:spcBef>
                <a:spcPct val="50000"/>
              </a:spcBef>
            </a:pPr>
            <a:r>
              <a:rPr lang="en-AU" sz="4797" dirty="0">
                <a:latin typeface="Arial" panose="020B0604020202020204" pitchFamily="34" charset="0"/>
                <a:cs typeface="Arial" panose="020B0604020202020204" pitchFamily="34" charset="0"/>
              </a:rPr>
              <a:t>Authors and institutions</a:t>
            </a:r>
          </a:p>
          <a:p>
            <a:pPr algn="ctr" defTabSz="1213372"/>
            <a:endParaRPr lang="en-AU" sz="6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E31AAC0-FD3D-FAB2-E4C9-2A441DAB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7081" y="3120675"/>
            <a:ext cx="5812292" cy="91888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lIns="478994" tIns="332818" rIns="478994" bIns="332818"/>
          <a:lstStyle/>
          <a:p>
            <a:pPr algn="r" defTabSz="1213372" eaLnBrk="0" hangingPunct="0"/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Abstract No: </a:t>
            </a:r>
            <a:r>
              <a:rPr lang="en-AU" sz="3201" dirty="0" err="1"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lang="en-AU" sz="32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1FC69EA-AA4A-2657-73B3-FD1F58AE9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5601" y="26943900"/>
            <a:ext cx="8611881" cy="3565495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miter lim="800000"/>
            <a:headEnd/>
            <a:tailEnd/>
          </a:ln>
          <a:effectLst/>
        </p:spPr>
        <p:txBody>
          <a:bodyPr lIns="478994" tIns="332818" rIns="478994" bIns="332818"/>
          <a:lstStyle/>
          <a:p>
            <a:pPr defTabSz="1213372" eaLnBrk="0" hangingPunct="0">
              <a:spcBef>
                <a:spcPct val="50000"/>
              </a:spcBef>
            </a:pPr>
            <a:r>
              <a:rPr lang="en-US" sz="3201" b="1" u="sng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defTabSz="1213372">
              <a:spcBef>
                <a:spcPct val="50000"/>
              </a:spcBef>
            </a:pPr>
            <a:endParaRPr lang="en-US" sz="3201" b="1" dirty="0">
              <a:solidFill>
                <a:srgbClr val="5F00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5CAE3E4-5826-0B68-6CC7-05645D9F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33" y="30781332"/>
            <a:ext cx="17988748" cy="2030423"/>
          </a:xfrm>
          <a:prstGeom prst="rect">
            <a:avLst/>
          </a:prstGeom>
          <a:solidFill>
            <a:srgbClr val="FFFFFF"/>
          </a:solidFill>
          <a:ln w="12700">
            <a:solidFill>
              <a:srgbClr val="D9D9D9"/>
            </a:solidFill>
            <a:miter lim="800000"/>
            <a:headEnd/>
            <a:tailEnd/>
          </a:ln>
          <a:effectLst/>
        </p:spPr>
        <p:txBody>
          <a:bodyPr lIns="478994" tIns="166411" rIns="478994" bIns="166411"/>
          <a:lstStyle/>
          <a:p>
            <a:pPr defTabSz="1213372" eaLnBrk="0" hangingPunct="0">
              <a:spcBef>
                <a:spcPct val="50000"/>
              </a:spcBef>
            </a:pPr>
            <a:r>
              <a:rPr lang="en-US" sz="3201" b="1" u="sng" dirty="0">
                <a:solidFill>
                  <a:srgbClr val="292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defTabSz="1213372"/>
            <a:r>
              <a:rPr lang="en-AU" sz="3201" dirty="0">
                <a:latin typeface="Arial" panose="020B0604020202020204" pitchFamily="34" charset="0"/>
                <a:cs typeface="Arial" panose="020B0604020202020204" pitchFamily="34" charset="0"/>
              </a:rPr>
              <a:t>List references (if any) sequentially as cited in the text.</a:t>
            </a:r>
          </a:p>
        </p:txBody>
      </p:sp>
    </p:spTree>
    <p:extLst>
      <p:ext uri="{BB962C8B-B14F-4D97-AF65-F5344CB8AC3E}">
        <p14:creationId xmlns:p14="http://schemas.microsoft.com/office/powerpoint/2010/main" val="151248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59A3A586-B23E-4D34-B091-DBD26C78F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7" y="4033541"/>
            <a:ext cx="17981645" cy="360964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lIns="478994" tIns="332818" rIns="478994" bIns="332818"/>
          <a:lstStyle/>
          <a:p>
            <a:pPr marL="0" marR="0" lvl="0" indent="0" algn="ctr" defTabSz="121337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3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337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Poster Title</a:t>
            </a:r>
          </a:p>
          <a:p>
            <a:pPr marL="0" marR="0" lvl="0" indent="0" algn="ctr" defTabSz="1213372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79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Authors and institutions</a:t>
            </a:r>
          </a:p>
          <a:p>
            <a:pPr marL="0" marR="0" lvl="0" indent="0" algn="ctr" defTabSz="1213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60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E31AAC0-FD3D-FAB2-E4C9-2A441DAB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7081" y="3120675"/>
            <a:ext cx="5812292" cy="91888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lIns="478994" tIns="332818" rIns="478994" bIns="332818"/>
          <a:lstStyle/>
          <a:p>
            <a:pPr marL="0" marR="0" lvl="0" indent="0" algn="r" defTabSz="121337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Abstract No: </a:t>
            </a:r>
            <a:r>
              <a:rPr kumimoji="0" lang="en-AU" sz="320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xxxxx</a:t>
            </a:r>
            <a:endParaRPr kumimoji="0" lang="en-AU" sz="32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64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6059E1670177429C09E6AF8275A46C" ma:contentTypeVersion="12" ma:contentTypeDescription="Create a new document." ma:contentTypeScope="" ma:versionID="4874d66fc13a0e0275ccf86c68598013">
  <xsd:schema xmlns:xsd="http://www.w3.org/2001/XMLSchema" xmlns:xs="http://www.w3.org/2001/XMLSchema" xmlns:p="http://schemas.microsoft.com/office/2006/metadata/properties" xmlns:ns2="33a4967c-3822-46d2-8f40-9e89168f2056" xmlns:ns3="c922de43-74ed-4326-9192-63348dff39c2" targetNamespace="http://schemas.microsoft.com/office/2006/metadata/properties" ma:root="true" ma:fieldsID="a4182e514b3d1443020c40cbd2560e63" ns2:_="" ns3:_="">
    <xsd:import namespace="33a4967c-3822-46d2-8f40-9e89168f2056"/>
    <xsd:import namespace="c922de43-74ed-4326-9192-63348dff3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4967c-3822-46d2-8f40-9e89168f20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19dc37f-5d58-4903-9437-78e8a99744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2de43-74ed-4326-9192-63348dff39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5eaca40-a61b-4d96-ad3f-02bd6eb4a804}" ma:internalName="TaxCatchAll" ma:showField="CatchAllData" ma:web="c922de43-74ed-4326-9192-63348dff3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5B920-BE88-43FD-8E33-04AD21D0077A}"/>
</file>

<file path=customXml/itemProps2.xml><?xml version="1.0" encoding="utf-8"?>
<ds:datastoreItem xmlns:ds="http://schemas.openxmlformats.org/officeDocument/2006/customXml" ds:itemID="{33E1E9EF-C1DF-4A66-804D-04D1A0A284B8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1203</TotalTime>
  <Words>288</Words>
  <Application>Microsoft Office PowerPoint</Application>
  <PresentationFormat>Custom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Niccolò de Flumeri</dc:creator>
  <cp:lastModifiedBy>Heidi Ng</cp:lastModifiedBy>
  <cp:revision>22</cp:revision>
  <dcterms:created xsi:type="dcterms:W3CDTF">2012-09-14T09:49:00Z</dcterms:created>
  <dcterms:modified xsi:type="dcterms:W3CDTF">2024-08-13T08:33:27Z</dcterms:modified>
</cp:coreProperties>
</file>